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5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7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6707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50EDC9D-9FE6-47F3-9908-83837AF9DFAA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6707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01544F-08AA-45A4-B18B-63486DCED03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7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Adjustments To Income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17 Chapter 17-19</a:t>
            </a:r>
          </a:p>
          <a:p>
            <a:r>
              <a:rPr lang="en-US" altLang="en-US" dirty="0"/>
              <a:t>Pub 4012 Tab E</a:t>
            </a:r>
          </a:p>
          <a:p>
            <a:r>
              <a:rPr lang="en-US" altLang="en-US" dirty="0"/>
              <a:t>(Federal 1040-Lines 23-37)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804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8</TotalTime>
  <Words>24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Verdana</vt:lpstr>
      <vt:lpstr>Wingdings</vt:lpstr>
      <vt:lpstr>NJ Template 06</vt:lpstr>
      <vt:lpstr>Adjustments To Income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5</cp:revision>
  <dcterms:created xsi:type="dcterms:W3CDTF">2017-12-08T09:50:38Z</dcterms:created>
  <dcterms:modified xsi:type="dcterms:W3CDTF">2017-12-08T12:03:59Z</dcterms:modified>
</cp:coreProperties>
</file>